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4" r:id="rId6"/>
    <p:sldId id="266" r:id="rId7"/>
    <p:sldId id="268" r:id="rId8"/>
    <p:sldId id="261" r:id="rId9"/>
    <p:sldId id="262" r:id="rId10"/>
    <p:sldId id="272" r:id="rId11"/>
    <p:sldId id="270" r:id="rId12"/>
    <p:sldId id="271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53CC5-1820-4D88-9EEE-59297608A9B5}" type="datetimeFigureOut">
              <a:rPr lang="pl-PL" smtClean="0"/>
              <a:pPr/>
              <a:t>2012-03-09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A8E38-0B32-4CD7-B4AE-C2C8834BDB9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347441-8CA6-4FA7-93AE-A662DC9A032A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8E38-0B32-4CD7-B4AE-C2C8834BDB9C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D239A8-2268-480B-AC0A-CA420F6E8FAD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C14232-7EC8-40A6-B554-0FA53027691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19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17941A-93FD-40E5-83CE-C5DDA766F1B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8E38-0B32-4CD7-B4AE-C2C8834BDB9C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94B-32A0-4E6D-811B-1EE9C2C7F041}" type="datetime1">
              <a:rPr lang="pl-PL" smtClean="0"/>
              <a:pPr/>
              <a:t>2012-03-09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Miejski Ośrodek Pomocy Społecznej w Tarnowie</a:t>
            </a: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D5DA-37E6-4B09-A93A-371FFFD8BC56}" type="datetime1">
              <a:rPr lang="pl-PL" smtClean="0"/>
              <a:pPr/>
              <a:t>2012-03-09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Miejski Ośrodek Pomocy Społecznej w Tarnowie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033B-4DEC-477D-BC82-0F0636BAA305}" type="datetime1">
              <a:rPr lang="pl-PL" smtClean="0"/>
              <a:pPr/>
              <a:t>2012-03-09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Miejski Ośrodek Pomocy Społecznej w Tarnowie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4690-8443-4A7D-91F4-9A8FB880B0A5}" type="datetime1">
              <a:rPr lang="pl-PL" smtClean="0"/>
              <a:pPr/>
              <a:t>2012-03-09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Miejski Ośrodek Pomocy Społecznej w Tarnowie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5C35-823A-4C81-835E-9D00868C38C5}" type="datetime1">
              <a:rPr lang="pl-PL" smtClean="0"/>
              <a:pPr/>
              <a:t>2012-03-09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Miejski Ośrodek Pomocy Społecznej w Tarnowie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AAAE-B7B8-46B6-9CFE-8713C1DF5740}" type="datetime1">
              <a:rPr lang="pl-PL" smtClean="0"/>
              <a:pPr/>
              <a:t>2012-03-09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Miejski Ośrodek Pomocy Społecznej w Tarnowie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2FC7-DB93-4010-9C4F-FADCA63A67CF}" type="datetime1">
              <a:rPr lang="pl-PL" smtClean="0"/>
              <a:pPr/>
              <a:t>2012-03-09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Miejski Ośrodek Pomocy Społecznej w Tarnowie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376D-C328-4CB4-BF62-C0B011666E29}" type="datetime1">
              <a:rPr lang="pl-PL" smtClean="0"/>
              <a:pPr/>
              <a:t>2012-03-09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Miejski Ośrodek Pomocy Społecznej w Tarnowie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B37B-D6CB-4C3E-9045-CF3A6E842C27}" type="datetime1">
              <a:rPr lang="pl-PL" smtClean="0"/>
              <a:pPr/>
              <a:t>2012-03-09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Miejski Ośrodek Pomocy Społecznej w Tarnowie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B420-A725-4833-A9C1-8B2F3F6D6627}" type="datetime1">
              <a:rPr lang="pl-PL" smtClean="0"/>
              <a:pPr/>
              <a:t>2012-03-09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Miejski Ośrodek Pomocy Społecznej w Tarnowie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5610-2807-47D3-8B7B-ECA0B510E321}" type="datetime1">
              <a:rPr lang="pl-PL" smtClean="0"/>
              <a:pPr/>
              <a:t>2012-03-09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Miejski Ośrodek Pomocy Społecznej w Tarnowie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1D5341-C01C-425B-9B36-732532886A77}" type="datetime1">
              <a:rPr lang="pl-PL" smtClean="0"/>
              <a:pPr/>
              <a:t>2012-03-09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pl-PL" smtClean="0"/>
              <a:t>Miejski Ośrodek Pomocy Społecznej w Tarnowie</a:t>
            </a: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pole tekstowe 3"/>
          <p:cNvSpPr txBox="1">
            <a:spLocks noChangeArrowheads="1"/>
          </p:cNvSpPr>
          <p:nvPr/>
        </p:nvSpPr>
        <p:spPr bwMode="auto">
          <a:xfrm>
            <a:off x="500063" y="1285874"/>
            <a:ext cx="821531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l-PL" sz="2000" dirty="0">
              <a:latin typeface="Constantia" pitchFamily="18" charset="0"/>
            </a:endParaRPr>
          </a:p>
          <a:p>
            <a:endParaRPr lang="pl-PL" dirty="0">
              <a:latin typeface="Constantia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571604" y="1142984"/>
            <a:ext cx="65722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tx2">
                    <a:lumMod val="75000"/>
                  </a:schemeClr>
                </a:solidFill>
              </a:rPr>
              <a:t>Miejski Ośrodek </a:t>
            </a:r>
          </a:p>
          <a:p>
            <a:pPr algn="ctr"/>
            <a:r>
              <a:rPr lang="pl-PL" sz="4400" dirty="0" smtClean="0">
                <a:solidFill>
                  <a:schemeClr val="tx2">
                    <a:lumMod val="75000"/>
                  </a:schemeClr>
                </a:solidFill>
              </a:rPr>
              <a:t>Pomocy Społecznej </a:t>
            </a:r>
          </a:p>
          <a:p>
            <a:pPr algn="ctr"/>
            <a:r>
              <a:rPr lang="pl-PL" sz="4400" dirty="0" smtClean="0">
                <a:solidFill>
                  <a:schemeClr val="tx2">
                    <a:lumMod val="75000"/>
                  </a:schemeClr>
                </a:solidFill>
              </a:rPr>
              <a:t>w Tarnowie</a:t>
            </a:r>
            <a:endParaRPr lang="pl-PL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000636"/>
            <a:ext cx="5143536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214686"/>
            <a:ext cx="1366832" cy="148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Miejski Ośrodek Pomocy Społecznej w Tarnowie</a:t>
            </a:r>
            <a:endParaRPr lang="pl-PL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Miejski Ośrodek Pomocy Społecznej w Tarnowie</a:t>
            </a:r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357158" y="1071546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Wizyty w instytucjach kultury.</a:t>
            </a:r>
            <a:endParaRPr lang="pl-PL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857364"/>
            <a:ext cx="2762248" cy="20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496"/>
            <a:ext cx="26670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071942"/>
            <a:ext cx="2404052" cy="16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429000"/>
            <a:ext cx="2166931" cy="162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643050"/>
            <a:ext cx="2000243" cy="150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Miejski Ośrodek Pomocy Społecznej w Tarnowie</a:t>
            </a:r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714348" y="1071546"/>
            <a:ext cx="73581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W Hali Widowiskowo - Sportowej </a:t>
            </a:r>
            <a:r>
              <a:rPr lang="pl-PL" dirty="0" err="1" smtClean="0"/>
              <a:t>TOSiR</a:t>
            </a:r>
            <a:r>
              <a:rPr lang="pl-PL" dirty="0" smtClean="0"/>
              <a:t> przy ul. Krupniczej odbyła się zabawa Mikołajowa. W zabawie udział wzięły dzieci i ich rodzice. Malowano wspólnie ozdoby choinkowe, śpiewano i tańczono.                        Na zakończenie zabawy przybył Święty Mikołaj, który wszystkim grzecznym dzieciom wręczył upominki.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643182"/>
            <a:ext cx="3190876" cy="212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643182"/>
            <a:ext cx="332706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Miejski Ośrodek Pomocy Społecznej w Tarnowie</a:t>
            </a:r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214414" y="1071546"/>
            <a:ext cx="67151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u="sng" dirty="0" smtClean="0"/>
              <a:t>Gdzie szukać pomocy, kogo zawiadomić:</a:t>
            </a:r>
          </a:p>
          <a:p>
            <a:pPr algn="ctr"/>
            <a:endParaRPr lang="pl-PL" dirty="0" smtClean="0"/>
          </a:p>
          <a:p>
            <a:pPr algn="ctr">
              <a:buFontTx/>
              <a:buChar char="-"/>
            </a:pPr>
            <a:r>
              <a:rPr lang="pl-PL" dirty="0" smtClean="0"/>
              <a:t>Telefon alarmowy Policji 997, 112,</a:t>
            </a:r>
          </a:p>
          <a:p>
            <a:pPr algn="ctr">
              <a:buFontTx/>
              <a:buChar char="-"/>
            </a:pPr>
            <a:endParaRPr lang="pl-PL" dirty="0" smtClean="0"/>
          </a:p>
          <a:p>
            <a:pPr algn="ctr">
              <a:buFontTx/>
              <a:buChar char="-"/>
            </a:pPr>
            <a:r>
              <a:rPr lang="pl-PL" dirty="0" smtClean="0"/>
              <a:t>Punkt Informacji Wsparcia i Pomocy dla Osób Dotkniętych Przemocą w Rodzinie,</a:t>
            </a:r>
          </a:p>
          <a:p>
            <a:pPr algn="ctr">
              <a:buFontTx/>
              <a:buChar char="-"/>
            </a:pPr>
            <a:endParaRPr lang="pl-PL" dirty="0" smtClean="0"/>
          </a:p>
          <a:p>
            <a:pPr algn="ctr">
              <a:buFontTx/>
              <a:buChar char="-"/>
            </a:pPr>
            <a:r>
              <a:rPr lang="pl-PL" dirty="0" smtClean="0"/>
              <a:t>Tarnowski Ośrodek Interwencji Kryzysowej i Wsparcia Ofiar Przemocy,</a:t>
            </a:r>
          </a:p>
          <a:p>
            <a:pPr algn="ctr">
              <a:buFontTx/>
              <a:buChar char="-"/>
            </a:pPr>
            <a:endParaRPr lang="pl-PL" dirty="0" smtClean="0"/>
          </a:p>
          <a:p>
            <a:pPr algn="ctr">
              <a:buFontTx/>
              <a:buChar char="-"/>
            </a:pPr>
            <a:r>
              <a:rPr lang="pl-PL" dirty="0" smtClean="0"/>
              <a:t>Miejska Komisja Rozwiązywania Problemów Alkoholowych,</a:t>
            </a:r>
          </a:p>
          <a:p>
            <a:pPr algn="ctr">
              <a:buFontTx/>
              <a:buChar char="-"/>
            </a:pPr>
            <a:endParaRPr lang="pl-PL" dirty="0" smtClean="0"/>
          </a:p>
          <a:p>
            <a:pPr algn="ctr">
              <a:buFontTx/>
              <a:buChar char="-"/>
            </a:pPr>
            <a:r>
              <a:rPr lang="pl-PL" dirty="0" smtClean="0"/>
              <a:t>Specjalistyczna Poradnia Profilaktyczno Terapeutyczna,</a:t>
            </a:r>
          </a:p>
          <a:p>
            <a:pPr algn="ctr">
              <a:buFontTx/>
              <a:buChar char="-"/>
            </a:pPr>
            <a:endParaRPr lang="pl-PL" dirty="0" smtClean="0"/>
          </a:p>
          <a:p>
            <a:pPr algn="ctr">
              <a:buFontTx/>
              <a:buChar char="-"/>
            </a:pPr>
            <a:r>
              <a:rPr lang="pl-PL" dirty="0" smtClean="0"/>
              <a:t>Poradnia Psychologiczno Pedagogiczna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14348" y="1071546"/>
            <a:ext cx="79296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latin typeface="Constant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b="1" dirty="0" smtClean="0">
              <a:latin typeface="Constant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b="1" dirty="0" smtClean="0">
              <a:latin typeface="Constant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latin typeface="Constantia" pitchFamily="18" charset="0"/>
              </a:rPr>
              <a:t>Dziękujemy za uwagę.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latin typeface="Constantia" pitchFamily="18" charset="0"/>
            </a:endParaRPr>
          </a:p>
        </p:txBody>
      </p:sp>
      <p:pic>
        <p:nvPicPr>
          <p:cNvPr id="3" name="Obraz 6" descr="PIsmo PO KL cz i b gora"/>
          <p:cNvPicPr>
            <a:picLocks noChangeAspect="1" noChangeArrowheads="1"/>
          </p:cNvPicPr>
          <p:nvPr/>
        </p:nvPicPr>
        <p:blipFill>
          <a:blip r:embed="rId2">
            <a:lum bright="-2000"/>
          </a:blip>
          <a:srcRect/>
          <a:stretch>
            <a:fillRect/>
          </a:stretch>
        </p:blipFill>
        <p:spPr bwMode="auto">
          <a:xfrm>
            <a:off x="500034" y="5072074"/>
            <a:ext cx="82153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500034" y="6072206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dirty="0" smtClean="0"/>
              <a:t>Stawiamy na aktywność. Działania aktywizujące klientów Miejskiego Ośrodka Pomocy Społecznej w Tarnowie.”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dirty="0" smtClean="0"/>
              <a:t>Projekt współfinansowany ze środków Unii Europejskiej w ramach Europejskiego Funduszu Społecznego.</a:t>
            </a:r>
            <a:endParaRPr lang="pl-PL" sz="10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Miejski Ośrodek Pomocy Społecznej w Tarnowie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85786" y="1071546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928662" y="1071546"/>
            <a:ext cx="74295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pPr algn="ctr"/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Ustawa o </a:t>
            </a:r>
            <a:r>
              <a:rPr lang="pl-PL" b="1" u="sng" smtClean="0">
                <a:latin typeface="Times New Roman" pitchFamily="18" charset="0"/>
                <a:cs typeface="Times New Roman" pitchFamily="18" charset="0"/>
              </a:rPr>
              <a:t>pomocy społecznej  </a:t>
            </a:r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z dnia 12 marca 2004 r. o pomocy społecznej (Dz. U. z </a:t>
            </a:r>
            <a:r>
              <a:rPr lang="nn-NO" b="1" u="sng" dirty="0" smtClean="0">
                <a:latin typeface="Times New Roman" pitchFamily="18" charset="0"/>
                <a:cs typeface="Times New Roman" pitchFamily="18" charset="0"/>
              </a:rPr>
              <a:t>2009 r. Nr 175, poz.</a:t>
            </a:r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 1362, z </a:t>
            </a:r>
            <a:r>
              <a:rPr lang="pl-PL" b="1" u="sng" dirty="0" err="1" smtClean="0">
                <a:latin typeface="Times New Roman" pitchFamily="18" charset="0"/>
                <a:cs typeface="Times New Roman" pitchFamily="18" charset="0"/>
              </a:rPr>
              <a:t>późn</a:t>
            </a:r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. zm.)</a:t>
            </a:r>
          </a:p>
          <a:p>
            <a:pPr algn="ctr"/>
            <a:endParaRPr lang="pl-PL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b="1" dirty="0" smtClean="0"/>
              <a:t>Pomoc społeczna</a:t>
            </a:r>
            <a:r>
              <a:rPr lang="pl-PL" dirty="0" smtClean="0"/>
              <a:t> jest instytucją polityki społecznej państwa, mającą na celu umożliwienie osobom i rodzinom przezwyciężanie trudnych sytuacji życiowych, których nie są one w stanie pokonać, wykorzystując własne uprawnienia, zasoby i możliwości.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Pomoc społeczna</a:t>
            </a:r>
            <a:r>
              <a:rPr lang="pl-PL" dirty="0" smtClean="0"/>
              <a:t> wspiera osoby i rodziny w wysiłkach zmierzających do zaspokojenia niezbędnych potrzeb i umożliwia im życie w warunkach odpowiadających godności człowieka.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Miejski Ośrodek Pomocy Społecznej w Tarnowie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42910" y="1071546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Constantia" pitchFamily="18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Miejski Ośrodek Pomocy Społecznej w Tarnowie</a:t>
            </a:r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42910" y="1142984"/>
            <a:ext cx="7715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u="sng" dirty="0" smtClean="0">
                <a:latin typeface="Times New Roman" pitchFamily="18" charset="0"/>
                <a:cs typeface="Times New Roman" pitchFamily="18" charset="0"/>
              </a:rPr>
              <a:t>Pomocy społecznej udziela się osobom i rodzinom w szczególności z powodu:</a:t>
            </a: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1) ubóstwa,</a:t>
            </a: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2) sieroctwa,</a:t>
            </a: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3) bezdomności,</a:t>
            </a: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4) bezrobocia,</a:t>
            </a: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5) niepełnosprawności,</a:t>
            </a: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6) długotrwałej lub ciężkiej choroby,</a:t>
            </a: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7) przemocy w rodzinie,</a:t>
            </a: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7a) potrzeby ochrony ofiar handlu ludźmi,</a:t>
            </a: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8) potrzeby ochrony macierzyństwa lub wielodzietności,</a:t>
            </a: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9) bezradności w sprawach opiekuńczo-wychowawczych i prowadzenia gospodarstwa</a:t>
            </a: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domowego, zwłaszcza w rodzinach niepełnych lub wielodzietnych,</a:t>
            </a: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10) braku umiejętności w przystosowaniu do życia młodzieży opuszczającej całodobowe placówki opiekuńczo-wychowawcze,</a:t>
            </a: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11) trudności w integracji cudzoziemców, którzy uzyskali w Rzeczypospolitej Polskiej status uchodźcy lub ochronę uzupełniającą,</a:t>
            </a: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12) trudności w przystosowaniu do życia po zwolnieniu z zakładu karnego,</a:t>
            </a: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13) alkoholizmu lub narkomanii,</a:t>
            </a: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14) zdarzenia losowego i sytuacji kryzysowej,</a:t>
            </a: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15) klęski żywiołowej lub ekologicznej.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Miejski Ośrodek Pomocy Społecznej w Tarnowie</a:t>
            </a:r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214414" y="1142984"/>
            <a:ext cx="73581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600" b="1" u="sng" dirty="0" smtClean="0"/>
          </a:p>
          <a:p>
            <a:pPr algn="ctr"/>
            <a:endParaRPr lang="pl-PL" sz="1600" b="1" u="sng" dirty="0" smtClean="0"/>
          </a:p>
          <a:p>
            <a:pPr algn="ctr"/>
            <a:endParaRPr lang="pl-PL" sz="1600" b="1" u="sng" dirty="0" smtClean="0"/>
          </a:p>
          <a:p>
            <a:pPr algn="ctr"/>
            <a:endParaRPr lang="pl-PL" sz="1600" b="1" u="sng" dirty="0" smtClean="0"/>
          </a:p>
          <a:p>
            <a:pPr algn="ctr"/>
            <a:endParaRPr lang="pl-PL" sz="1600" b="1" u="sng" dirty="0" smtClean="0"/>
          </a:p>
          <a:p>
            <a:pPr algn="ctr"/>
            <a:r>
              <a:rPr lang="pl-PL" sz="1600" b="1" u="sng" dirty="0" smtClean="0"/>
              <a:t>Świadczeniami z pomocy społecznej są:</a:t>
            </a:r>
          </a:p>
          <a:p>
            <a:pPr algn="ctr"/>
            <a:endParaRPr lang="pl-PL" sz="1600" b="1" u="sng" dirty="0" smtClean="0"/>
          </a:p>
          <a:p>
            <a:pPr algn="ctr"/>
            <a:endParaRPr lang="pl-PL" sz="1600" b="1" u="sng" dirty="0" smtClean="0"/>
          </a:p>
          <a:p>
            <a:pPr marL="228600" indent="-228600" algn="ctr">
              <a:buAutoNum type="arabicParenR"/>
            </a:pPr>
            <a:r>
              <a:rPr lang="pl-PL" sz="1600" dirty="0" smtClean="0"/>
              <a:t>świadczenia pieniężne,</a:t>
            </a:r>
          </a:p>
          <a:p>
            <a:pPr marL="228600" indent="-228600" algn="ctr"/>
            <a:endParaRPr lang="pl-PL" sz="1600" dirty="0" smtClean="0"/>
          </a:p>
          <a:p>
            <a:pPr algn="ctr"/>
            <a:r>
              <a:rPr lang="pl-PL" sz="1600" dirty="0" smtClean="0"/>
              <a:t>2) świadczenia niepieniężne.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Miejski Ośrodek Pomocy Społecznej w Tarnowie</a:t>
            </a:r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357290" y="1357298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/>
              <a:t>Działania środowiskowe:</a:t>
            </a:r>
          </a:p>
          <a:p>
            <a:endParaRPr lang="pl-PL" b="1" u="sng" dirty="0" smtClean="0"/>
          </a:p>
          <a:p>
            <a:r>
              <a:rPr lang="pl-PL" b="1" dirty="0" smtClean="0"/>
              <a:t>- Piknik rodzinny</a:t>
            </a:r>
            <a:endParaRPr lang="pl-PL" b="1" dirty="0"/>
          </a:p>
        </p:txBody>
      </p:sp>
      <p:pic>
        <p:nvPicPr>
          <p:cNvPr id="13" name="Picture 3" descr="\\WIOS-PCX\Users\WIOS\Desktop\AGA UDOSTĘPNIA\ZDJĘCIA\EFS\100_3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286124"/>
            <a:ext cx="2786050" cy="2089538"/>
          </a:xfrm>
          <a:prstGeom prst="rect">
            <a:avLst/>
          </a:prstGeom>
          <a:noFill/>
        </p:spPr>
      </p:pic>
      <p:pic>
        <p:nvPicPr>
          <p:cNvPr id="14" name="Picture 2" descr="\\WIOS-PCX\Users\WIOS\Desktop\AGA UDOSTĘPNIA\ZDJĘCIA\EFS\100_29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785794"/>
            <a:ext cx="3071802" cy="2303852"/>
          </a:xfrm>
          <a:prstGeom prst="rect">
            <a:avLst/>
          </a:prstGeom>
          <a:noFill/>
        </p:spPr>
      </p:pic>
      <p:pic>
        <p:nvPicPr>
          <p:cNvPr id="12" name="Picture 4" descr="\\WIOS-PCX\Users\WIOS\Desktop\AGA UDOSTĘPNIA\ZDJĘCIA\zdjęcia z pikniku\100_35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357430"/>
            <a:ext cx="2214344" cy="3322423"/>
          </a:xfrm>
          <a:prstGeom prst="rect">
            <a:avLst/>
          </a:prstGeom>
          <a:noFill/>
        </p:spPr>
      </p:pic>
      <p:pic>
        <p:nvPicPr>
          <p:cNvPr id="15" name="Picture 5" descr="C:\Users\PO KL\Desktop\PIKNIK RODZINNY\Zebrane zdjęcia z Pikniku\słowik\DSCF02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4000504"/>
            <a:ext cx="2571768" cy="1928826"/>
          </a:xfrm>
          <a:prstGeom prst="rect">
            <a:avLst/>
          </a:prstGeom>
          <a:noFill/>
        </p:spPr>
      </p:pic>
      <p:pic>
        <p:nvPicPr>
          <p:cNvPr id="16" name="Picture 2" descr="C:\Users\PO KL\Downloads\MC9003825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2214554"/>
            <a:ext cx="1628764" cy="16287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Miejski Ośrodek Pomocy Społecznej w Tarnowie</a:t>
            </a:r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357290" y="121442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928662" y="1000108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W trakcie Pikniku zorganizowano: </a:t>
            </a:r>
          </a:p>
          <a:p>
            <a:pPr algn="ctr"/>
            <a:r>
              <a:rPr lang="pl-PL" b="1" dirty="0" smtClean="0"/>
              <a:t>- zabawy sportowo rekreacyjne oraz zajęcia tańca/fitness</a:t>
            </a:r>
            <a:endParaRPr lang="pl-PL" b="1" dirty="0"/>
          </a:p>
        </p:txBody>
      </p:sp>
      <p:pic>
        <p:nvPicPr>
          <p:cNvPr id="13" name="Picture 4" descr="C:\Users\PO KL\Desktop\PIKNIK RODZINNY\Zdjęcia\DSC07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857364"/>
            <a:ext cx="2571750" cy="3429000"/>
          </a:xfrm>
          <a:prstGeom prst="rect">
            <a:avLst/>
          </a:prstGeom>
          <a:noFill/>
        </p:spPr>
      </p:pic>
      <p:pic>
        <p:nvPicPr>
          <p:cNvPr id="14" name="Picture 9" descr="C:\Users\PO KL\Desktop\PIKNIK RODZINNY\piknik rodzinny - 29.09.2011\Obraz 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929066"/>
            <a:ext cx="2190765" cy="1643074"/>
          </a:xfrm>
          <a:prstGeom prst="rect">
            <a:avLst/>
          </a:prstGeom>
          <a:noFill/>
        </p:spPr>
      </p:pic>
      <p:pic>
        <p:nvPicPr>
          <p:cNvPr id="16" name="Picture 5" descr="C:\Users\PO KL\Desktop\PIKNIK RODZINNY\Zdjęcia\DSC073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857364"/>
            <a:ext cx="2762237" cy="2071678"/>
          </a:xfrm>
          <a:prstGeom prst="rect">
            <a:avLst/>
          </a:prstGeom>
          <a:noFill/>
        </p:spPr>
      </p:pic>
      <p:pic>
        <p:nvPicPr>
          <p:cNvPr id="15" name="Picture 8" descr="C:\Users\PO KL\Desktop\PIKNIK RODZINNY\piknik rodzinny - 29.09.2011\Obraz 3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000504"/>
            <a:ext cx="2286016" cy="1714512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1928802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 descr="C:\Users\PO KL\Desktop\PIKNIK RODZINNY\piknik rodzinny - 29.09.2011\Obraz 3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4071942"/>
            <a:ext cx="2286016" cy="164593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Miejski Ośrodek Pomocy Społecznej w Tarnowie</a:t>
            </a: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357290" y="1000108"/>
            <a:ext cx="304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smtClean="0"/>
              <a:t>- malowanie twarzy dzieci,</a:t>
            </a:r>
            <a:endParaRPr lang="pl-PL" b="1" dirty="0"/>
          </a:p>
        </p:txBody>
      </p:sp>
      <p:pic>
        <p:nvPicPr>
          <p:cNvPr id="11" name="Picture 5" descr="C:\Users\PO KL\Desktop\PIKNIK RODZINNY\piknik rodzinny - 29.09.2011\Obraz 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286124"/>
            <a:ext cx="3643338" cy="2732503"/>
          </a:xfrm>
          <a:prstGeom prst="rect">
            <a:avLst/>
          </a:prstGeom>
          <a:noFill/>
        </p:spPr>
      </p:pic>
      <p:pic>
        <p:nvPicPr>
          <p:cNvPr id="12" name="Picture 3" descr="C:\Users\PO KL\Desktop\PIKNIK RODZINNY\piknik rodzinny - 29.09.2011\Obraz 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857364"/>
            <a:ext cx="2500330" cy="3333773"/>
          </a:xfrm>
          <a:prstGeom prst="rect">
            <a:avLst/>
          </a:prstGeom>
          <a:noFill/>
        </p:spPr>
      </p:pic>
      <p:pic>
        <p:nvPicPr>
          <p:cNvPr id="13" name="Picture 2" descr="C:\Users\PO KL\Desktop\PIKNIK RODZINNY\słowik\DSCF0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000108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85786" y="428604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Miejski Ośrodek Pomocy Społecznej w Tarnowie</a:t>
            </a:r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142976" y="1000108"/>
            <a:ext cx="2683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- prezentacja  stroików,</a:t>
            </a:r>
            <a:endParaRPr lang="pl-PL" b="1" dirty="0"/>
          </a:p>
        </p:txBody>
      </p:sp>
      <p:pic>
        <p:nvPicPr>
          <p:cNvPr id="7" name="Picture 3" descr="C:\Users\PO KL\Desktop\PIKNIK RODZINNY\piknik rodzinny - 29.09.2011\Obraz 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2643206" cy="1982405"/>
          </a:xfrm>
          <a:prstGeom prst="rect">
            <a:avLst/>
          </a:prstGeom>
          <a:noFill/>
        </p:spPr>
      </p:pic>
      <p:pic>
        <p:nvPicPr>
          <p:cNvPr id="9" name="Picture 2" descr="C:\Users\PO KL\Desktop\PIKNIK RODZINNY\piknik rodzinny - 29.09.2011\Obraz 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857232"/>
            <a:ext cx="4214810" cy="3161108"/>
          </a:xfrm>
          <a:prstGeom prst="rect">
            <a:avLst/>
          </a:prstGeom>
          <a:noFill/>
        </p:spPr>
      </p:pic>
      <p:pic>
        <p:nvPicPr>
          <p:cNvPr id="8" name="Picture 2" descr="C:\Users\PO KL\Desktop\PIKNIK RODZINNY\zdjęcia z pikniku\100_3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214686"/>
            <a:ext cx="3168401" cy="2111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Miejski Ośrodek Pomocy Społecznej w Tarnowie</a:t>
            </a:r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785786" y="1000108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- prezentacja sprzętu survivalowo biwakowego i militariów,</a:t>
            </a:r>
            <a:endParaRPr lang="pl-PL" dirty="0"/>
          </a:p>
        </p:txBody>
      </p:sp>
      <p:pic>
        <p:nvPicPr>
          <p:cNvPr id="8" name="Picture 2" descr="C:\Users\PO KL\Desktop\PIKNIK RODZINNY\słowik\DSCF0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285992"/>
            <a:ext cx="2714612" cy="2035959"/>
          </a:xfrm>
          <a:prstGeom prst="rect">
            <a:avLst/>
          </a:prstGeom>
          <a:noFill/>
        </p:spPr>
      </p:pic>
      <p:pic>
        <p:nvPicPr>
          <p:cNvPr id="9" name="Picture 3" descr="C:\Users\PO KL\Desktop\PIKNIK RODZINNY\słowik\DSCF0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500174"/>
            <a:ext cx="2643188" cy="3524251"/>
          </a:xfrm>
          <a:prstGeom prst="rect">
            <a:avLst/>
          </a:prstGeom>
          <a:noFill/>
        </p:spPr>
      </p:pic>
      <p:pic>
        <p:nvPicPr>
          <p:cNvPr id="10" name="Picture 4" descr="C:\Users\PO KL\Desktop\PIKNIK RODZINNY\moje foto\2011-10-14\DSC073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71612"/>
            <a:ext cx="2196719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529</TotalTime>
  <Words>486</Words>
  <PresentationFormat>Pokaz na ekranie (4:3)</PresentationFormat>
  <Paragraphs>100</Paragraphs>
  <Slides>13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Przepływ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PO KL</dc:creator>
  <cp:lastModifiedBy>PO KL</cp:lastModifiedBy>
  <cp:revision>56</cp:revision>
  <dcterms:created xsi:type="dcterms:W3CDTF">2011-07-01T07:54:14Z</dcterms:created>
  <dcterms:modified xsi:type="dcterms:W3CDTF">2012-03-09T12:38:12Z</dcterms:modified>
</cp:coreProperties>
</file>